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642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458200" cy="3200400"/>
          </a:xfrm>
          <a:solidFill>
            <a:srgbClr val="002060"/>
          </a:solidFill>
        </p:spPr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4114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7665"/>
            <a:ext cx="1066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467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 rot="10800000" flipV="1">
            <a:off x="0" y="1592580"/>
            <a:ext cx="8458200" cy="464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Dissolution of partnership firm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811"/>
            <a:ext cx="4114800" cy="111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7665"/>
            <a:ext cx="1066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534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99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7665"/>
            <a:ext cx="1066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3352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8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59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7124"/>
            <a:ext cx="4038600" cy="3032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7124"/>
            <a:ext cx="4038600" cy="3032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38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136339"/>
            <a:ext cx="6324600" cy="20313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545454"/>
                </a:solidFill>
                <a:latin typeface="-apple-system"/>
              </a:rPr>
              <a:t>ACCOUNTING TREATMENT OF DISSOLUTION</a:t>
            </a:r>
            <a:endParaRPr lang="en-US" dirty="0">
              <a:solidFill>
                <a:srgbClr val="545454"/>
              </a:solidFill>
              <a:latin typeface="-apple-system"/>
            </a:endParaRPr>
          </a:p>
          <a:p>
            <a:r>
              <a:rPr lang="en-US" dirty="0">
                <a:solidFill>
                  <a:srgbClr val="545454"/>
                </a:solidFill>
                <a:latin typeface="-apple-system"/>
              </a:rPr>
              <a:t>On dissolution of a firm, the following accounts are opened to close the books of the firm.</a:t>
            </a:r>
          </a:p>
          <a:p>
            <a:r>
              <a:rPr lang="en-US" dirty="0">
                <a:solidFill>
                  <a:srgbClr val="545454"/>
                </a:solidFill>
                <a:latin typeface="-apple-system"/>
              </a:rPr>
              <a:t>· </a:t>
            </a:r>
            <a:r>
              <a:rPr lang="en-US" dirty="0" err="1">
                <a:solidFill>
                  <a:srgbClr val="545454"/>
                </a:solidFill>
                <a:latin typeface="-apple-system"/>
              </a:rPr>
              <a:t>Realisation</a:t>
            </a:r>
            <a:r>
              <a:rPr lang="en-US" dirty="0">
                <a:solidFill>
                  <a:srgbClr val="545454"/>
                </a:solidFill>
                <a:latin typeface="-apple-system"/>
              </a:rPr>
              <a:t> Account;</a:t>
            </a:r>
          </a:p>
          <a:p>
            <a:r>
              <a:rPr lang="en-US" dirty="0">
                <a:solidFill>
                  <a:srgbClr val="545454"/>
                </a:solidFill>
                <a:latin typeface="-apple-system"/>
              </a:rPr>
              <a:t>· Partner’s Loan Account;</a:t>
            </a:r>
          </a:p>
          <a:p>
            <a:r>
              <a:rPr lang="en-US" dirty="0">
                <a:solidFill>
                  <a:srgbClr val="545454"/>
                </a:solidFill>
                <a:latin typeface="-apple-system"/>
              </a:rPr>
              <a:t>· Partner’s Capital Accounts; and</a:t>
            </a:r>
          </a:p>
          <a:p>
            <a:r>
              <a:rPr lang="en-US" dirty="0">
                <a:solidFill>
                  <a:srgbClr val="545454"/>
                </a:solidFill>
                <a:latin typeface="-apple-system"/>
              </a:rPr>
              <a:t>· Cash or Bank Account.</a:t>
            </a:r>
            <a:endParaRPr lang="en-US" b="0" i="0" dirty="0">
              <a:solidFill>
                <a:srgbClr val="545454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67159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60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Dissolution of partnership firm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Treatment 1. Calculation of new profit sharing ratio and gaining ratio 2. Treatment of goodwill. 3. Revaluation a/c preparation with the adjustment in the respect of unrecorded assets /liabilities. 4. Distribution of reserves and accumulated profits/loss. 5. Ascertainment of share of profit/loss till the date of retirement. death. 6. Adjustment of capital if required. 7. Settlement of the Accounts due to Retired/Deceased partner</dc:title>
  <dc:creator>Signature</dc:creator>
  <cp:lastModifiedBy>Signature</cp:lastModifiedBy>
  <cp:revision>16</cp:revision>
  <dcterms:created xsi:type="dcterms:W3CDTF">2006-08-16T00:00:00Z</dcterms:created>
  <dcterms:modified xsi:type="dcterms:W3CDTF">2020-07-20T14:41:02Z</dcterms:modified>
</cp:coreProperties>
</file>